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26B8-9FD3-4532-96CB-320C266F5140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9B9-168D-42E5-B4F6-2129F3E2EC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26B8-9FD3-4532-96CB-320C266F5140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9B9-168D-42E5-B4F6-2129F3E2EC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26B8-9FD3-4532-96CB-320C266F5140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9B9-168D-42E5-B4F6-2129F3E2EC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26B8-9FD3-4532-96CB-320C266F5140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9B9-168D-42E5-B4F6-2129F3E2EC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26B8-9FD3-4532-96CB-320C266F5140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9B9-168D-42E5-B4F6-2129F3E2EC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26B8-9FD3-4532-96CB-320C266F5140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9B9-168D-42E5-B4F6-2129F3E2EC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26B8-9FD3-4532-96CB-320C266F5140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9B9-168D-42E5-B4F6-2129F3E2EC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26B8-9FD3-4532-96CB-320C266F5140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9B9-168D-42E5-B4F6-2129F3E2EC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26B8-9FD3-4532-96CB-320C266F5140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9B9-168D-42E5-B4F6-2129F3E2EC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26B8-9FD3-4532-96CB-320C266F5140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9B9-168D-42E5-B4F6-2129F3E2EC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26B8-9FD3-4532-96CB-320C266F5140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7B29B9-168D-42E5-B4F6-2129F3E2EC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7526B8-9FD3-4532-96CB-320C266F5140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7B29B9-168D-42E5-B4F6-2129F3E2EC8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Dr.M.ALAM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Asso.prof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Dept of political science</a:t>
            </a:r>
            <a:br>
              <a:rPr lang="en-US" dirty="0" smtClean="0"/>
            </a:br>
            <a:r>
              <a:rPr lang="en-US" dirty="0" err="1" smtClean="0"/>
              <a:t>purnea</a:t>
            </a:r>
            <a:r>
              <a:rPr lang="en-US" dirty="0" smtClean="0"/>
              <a:t> </a:t>
            </a:r>
            <a:r>
              <a:rPr lang="en-US" dirty="0" err="1" smtClean="0"/>
              <a:t>college.purnia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3657600" y="3228536"/>
            <a:ext cx="51816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 A POLITICAL  SCIENCE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SEMESTER  ONE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PAPER MPOLCC-01      UNIT -1    LECTURE -01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838200"/>
            <a:ext cx="1981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11 APRIL 2020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 of political Development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critical evolution of </a:t>
            </a:r>
            <a:r>
              <a:rPr lang="en-US" dirty="0" err="1" smtClean="0"/>
              <a:t>vaious</a:t>
            </a:r>
            <a:r>
              <a:rPr lang="en-US" dirty="0" smtClean="0"/>
              <a:t> definitions of political development </a:t>
            </a:r>
            <a:r>
              <a:rPr lang="en-US" dirty="0" err="1" smtClean="0"/>
              <a:t>lucian</a:t>
            </a:r>
            <a:r>
              <a:rPr lang="en-US" dirty="0" smtClean="0"/>
              <a:t> </a:t>
            </a:r>
            <a:r>
              <a:rPr lang="en-US" dirty="0" err="1" smtClean="0"/>
              <a:t>pye</a:t>
            </a:r>
            <a:r>
              <a:rPr lang="en-US" dirty="0" smtClean="0"/>
              <a:t> deducts the following characteristics of political development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Equality of political development</a:t>
            </a:r>
          </a:p>
          <a:p>
            <a:r>
              <a:rPr lang="en-US" dirty="0" smtClean="0"/>
              <a:t>Capacity of political development</a:t>
            </a:r>
          </a:p>
          <a:p>
            <a:r>
              <a:rPr lang="en-US" dirty="0" err="1" smtClean="0"/>
              <a:t>Differentition</a:t>
            </a:r>
            <a:r>
              <a:rPr lang="en-US" dirty="0" smtClean="0"/>
              <a:t> of political development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All the above mentioned characteristics of political development may not be fit </a:t>
            </a:r>
            <a:r>
              <a:rPr lang="en-US" dirty="0" err="1" smtClean="0"/>
              <a:t>together.For</a:t>
            </a:r>
            <a:r>
              <a:rPr lang="en-US" dirty="0" smtClean="0"/>
              <a:t> </a:t>
            </a:r>
            <a:r>
              <a:rPr lang="en-US" dirty="0" err="1" smtClean="0"/>
              <a:t>example,pressure</a:t>
            </a:r>
            <a:r>
              <a:rPr lang="en-US" dirty="0" smtClean="0"/>
              <a:t> for greater equality may upset the political system. </a:t>
            </a:r>
            <a:r>
              <a:rPr lang="en-US" dirty="0" err="1" smtClean="0"/>
              <a:t>Differentiationcan</a:t>
            </a:r>
            <a:r>
              <a:rPr lang="en-US" dirty="0" smtClean="0"/>
              <a:t> </a:t>
            </a:r>
            <a:r>
              <a:rPr lang="en-US" dirty="0" err="1" smtClean="0"/>
              <a:t>reducee</a:t>
            </a:r>
            <a:r>
              <a:rPr lang="en-US" dirty="0"/>
              <a:t> </a:t>
            </a:r>
            <a:r>
              <a:rPr lang="en-US" dirty="0" smtClean="0"/>
              <a:t>equality. </a:t>
            </a:r>
            <a:r>
              <a:rPr lang="en-US" dirty="0" err="1" smtClean="0"/>
              <a:t>Thus,this</a:t>
            </a:r>
            <a:r>
              <a:rPr lang="en-US" dirty="0" smtClean="0"/>
              <a:t> suggests that in the last analysis the problems of political development revolve around the relationship between political culture and the general </a:t>
            </a:r>
            <a:r>
              <a:rPr lang="en-US" smtClean="0"/>
              <a:t>political process.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105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Dr.M.ALAM Asso.prof Dept of political science purnea college.purnia </vt:lpstr>
      <vt:lpstr>Characteristic of political Development 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Dr.M.ALAM Asso.prof Dept of political science purnea college.purnia</dc:title>
  <dc:creator>win-7</dc:creator>
  <cp:lastModifiedBy>User</cp:lastModifiedBy>
  <cp:revision>6</cp:revision>
  <dcterms:created xsi:type="dcterms:W3CDTF">2020-03-29T06:12:46Z</dcterms:created>
  <dcterms:modified xsi:type="dcterms:W3CDTF">2020-04-11T17:25:01Z</dcterms:modified>
</cp:coreProperties>
</file>